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73" r:id="rId17"/>
    <p:sldId id="272" r:id="rId18"/>
    <p:sldId id="274" r:id="rId19"/>
    <p:sldId id="269" r:id="rId20"/>
    <p:sldId id="275" r:id="rId21"/>
    <p:sldId id="270" r:id="rId22"/>
    <p:sldId id="271" r:id="rId23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9138960" cy="519300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181080" y="5142240"/>
            <a:ext cx="2968560" cy="196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295520" y="5308200"/>
            <a:ext cx="2669040" cy="17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150720" y="4164840"/>
            <a:ext cx="5984640" cy="11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6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3600" cy="11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90520" cy="6766200"/>
          </a:xfrm>
          <a:prstGeom prst="rect">
            <a:avLst/>
          </a:prstGeom>
          <a:ln>
            <a:noFill/>
          </a:ln>
        </p:spPr>
      </p:pic>
      <p:pic>
        <p:nvPicPr>
          <p:cNvPr id="213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04340" y="30479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7"/>
          <p:cNvPicPr/>
          <p:nvPr/>
        </p:nvPicPr>
        <p:blipFill>
          <a:blip r:embed="rId2"/>
          <a:stretch/>
        </p:blipFill>
        <p:spPr>
          <a:xfrm>
            <a:off x="0" y="0"/>
            <a:ext cx="2223360" cy="19760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194560" y="274320"/>
            <a:ext cx="6766560" cy="756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Limitization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Stemming,Tokenization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, Word Correction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etc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3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39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C:\wamp64\www\Graduation-Project\SRS\UseCase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1" y="1423887"/>
            <a:ext cx="7386002" cy="4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30480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Block Diagram</a:t>
            </a:r>
          </a:p>
        </p:txBody>
      </p:sp>
      <p:pic>
        <p:nvPicPr>
          <p:cNvPr id="1027" name="Picture 3" descr="C:\wamp64\www\Graduation-Project\SRS\Block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1447800"/>
            <a:ext cx="8391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amp64\www\Graduation-Project\SRS\Activity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65436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82" y="381000"/>
            <a:ext cx="3946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Activity Diagram</a:t>
            </a:r>
          </a:p>
        </p:txBody>
      </p:sp>
      <p:pic>
        <p:nvPicPr>
          <p:cNvPr id="4" name="Picture 170"/>
          <p:cNvPicPr/>
          <p:nvPr/>
        </p:nvPicPr>
        <p:blipFill>
          <a:blip r:embed="rId3"/>
          <a:stretch/>
        </p:blipFill>
        <p:spPr>
          <a:xfrm>
            <a:off x="7568738" y="0"/>
            <a:ext cx="1554480" cy="1233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8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787" y="45720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Data Flow Diagram</a:t>
            </a:r>
          </a:p>
        </p:txBody>
      </p:sp>
      <p:pic>
        <p:nvPicPr>
          <p:cNvPr id="2051" name="Picture 3" descr="C:\wamp64\www\Graduation-Project\SRS\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981200"/>
            <a:ext cx="80105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834640" y="-92160"/>
            <a:ext cx="35805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 rot="3600">
            <a:off x="277200" y="616320"/>
            <a:ext cx="7400160" cy="6237360"/>
          </a:xfrm>
          <a:prstGeom prst="rect">
            <a:avLst/>
          </a:prstGeom>
          <a:ln>
            <a:noFill/>
          </a:ln>
        </p:spPr>
      </p:pic>
      <p:pic>
        <p:nvPicPr>
          <p:cNvPr id="24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1676400"/>
            <a:ext cx="8991600" cy="5105400"/>
            <a:chOff x="91440" y="1134348"/>
            <a:chExt cx="7955280" cy="4496040"/>
          </a:xfrm>
        </p:grpSpPr>
        <p:pic>
          <p:nvPicPr>
            <p:cNvPr id="3" name="Picture 2"/>
            <p:cNvPicPr/>
            <p:nvPr/>
          </p:nvPicPr>
          <p:blipFill>
            <a:blip r:embed="rId2"/>
            <a:stretch/>
          </p:blipFill>
          <p:spPr>
            <a:xfrm>
              <a:off x="91440" y="1134348"/>
              <a:ext cx="7955280" cy="44960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4506914" y="2530475"/>
              <a:ext cx="761998" cy="276999"/>
              <a:chOff x="2326947" y="3406890"/>
              <a:chExt cx="1646566" cy="83808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73312" y="3521075"/>
                <a:ext cx="1600200" cy="723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326947" y="3406890"/>
                <a:ext cx="1646566" cy="338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Processing 2 </a:t>
                </a:r>
                <a:br>
                  <a:rPr lang="en-US" sz="600" dirty="0" smtClean="0"/>
                </a:br>
                <a:r>
                  <a:rPr lang="en-US" sz="600" dirty="0" smtClean="0"/>
                  <a:t>( Naïve Bayes )</a:t>
                </a:r>
                <a:endParaRPr lang="en-US" sz="600" dirty="0"/>
              </a:p>
            </p:txBody>
          </p:sp>
        </p:grpSp>
      </p:grpSp>
      <p:sp>
        <p:nvSpPr>
          <p:cNvPr id="7" name="CustomShape 1"/>
          <p:cNvSpPr/>
          <p:nvPr/>
        </p:nvSpPr>
        <p:spPr>
          <a:xfrm>
            <a:off x="2465280" y="526473"/>
            <a:ext cx="47011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smtClean="0">
                <a:latin typeface="Arial"/>
              </a:rPr>
              <a:t>System Overview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4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/>
          <p:cNvPicPr/>
          <p:nvPr/>
        </p:nvPicPr>
        <p:blipFill>
          <a:blip r:embed="rId2"/>
          <a:stretch/>
        </p:blipFill>
        <p:spPr>
          <a:xfrm>
            <a:off x="9936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8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9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50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8000" cy="4114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3120" cy="3481920"/>
          </a:xfrm>
          <a:prstGeom prst="rect">
            <a:avLst/>
          </a:prstGeom>
          <a:ln>
            <a:noFill/>
          </a:ln>
        </p:spPr>
      </p:pic>
      <p:pic>
        <p:nvPicPr>
          <p:cNvPr id="253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5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6840" y="272880"/>
            <a:ext cx="8224200" cy="11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360" y="1411200"/>
            <a:ext cx="7120440" cy="79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59" name="Picture 1"/>
          <p:cNvPicPr/>
          <p:nvPr/>
        </p:nvPicPr>
        <p:blipFill>
          <a:blip r:embed="rId2"/>
          <a:stretch/>
        </p:blipFill>
        <p:spPr>
          <a:xfrm>
            <a:off x="4497480" y="2543400"/>
            <a:ext cx="2314080" cy="1760760"/>
          </a:xfrm>
          <a:prstGeom prst="rect">
            <a:avLst/>
          </a:prstGeom>
          <a:ln>
            <a:noFill/>
          </a:ln>
        </p:spPr>
      </p:pic>
      <p:pic>
        <p:nvPicPr>
          <p:cNvPr id="160" name="Picture 3"/>
          <p:cNvPicPr/>
          <p:nvPr/>
        </p:nvPicPr>
        <p:blipFill>
          <a:blip r:embed="rId3"/>
          <a:stretch/>
        </p:blipFill>
        <p:spPr>
          <a:xfrm>
            <a:off x="2410200" y="4579560"/>
            <a:ext cx="2314080" cy="2051640"/>
          </a:xfrm>
          <a:prstGeom prst="rect">
            <a:avLst/>
          </a:prstGeom>
          <a:ln>
            <a:noFill/>
          </a:ln>
        </p:spPr>
      </p:pic>
      <p:pic>
        <p:nvPicPr>
          <p:cNvPr id="161" name="Picture 4"/>
          <p:cNvPicPr/>
          <p:nvPr/>
        </p:nvPicPr>
        <p:blipFill>
          <a:blip r:embed="rId4"/>
          <a:stretch/>
        </p:blipFill>
        <p:spPr>
          <a:xfrm>
            <a:off x="734040" y="2576520"/>
            <a:ext cx="2098440" cy="1996920"/>
          </a:xfrm>
          <a:prstGeom prst="rect">
            <a:avLst/>
          </a:prstGeom>
          <a:ln>
            <a:noFill/>
          </a:ln>
        </p:spPr>
      </p:pic>
      <p:pic>
        <p:nvPicPr>
          <p:cNvPr id="162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Analysis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64" name="Picture 2"/>
          <p:cNvPicPr/>
          <p:nvPr/>
        </p:nvPicPr>
        <p:blipFill>
          <a:blip r:embed="rId2"/>
          <a:stretch/>
        </p:blipFill>
        <p:spPr>
          <a:xfrm>
            <a:off x="152280" y="1600200"/>
            <a:ext cx="3809160" cy="21423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152280" y="4038480"/>
            <a:ext cx="4114080" cy="12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 cyber threats online.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3"/>
          <a:stretch/>
        </p:blipFill>
        <p:spPr>
          <a:xfrm>
            <a:off x="4648320" y="1121400"/>
            <a:ext cx="3430440" cy="350748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4724280" y="4884840"/>
            <a:ext cx="4114080" cy="21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bullied repeatedly through their cell phones or the Internet.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68" name="Picture 170"/>
          <p:cNvPicPr/>
          <p:nvPr/>
        </p:nvPicPr>
        <p:blipFill>
          <a:blip r:embed="rId4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71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819520" y="120816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73" name="Picture 6"/>
          <p:cNvPicPr/>
          <p:nvPr/>
        </p:nvPicPr>
        <p:blipFill>
          <a:blip r:embed="rId5"/>
          <a:stretch/>
        </p:blipFill>
        <p:spPr>
          <a:xfrm>
            <a:off x="4648320" y="108072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029200" y="1208160"/>
            <a:ext cx="9900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6438960" y="1208160"/>
            <a:ext cx="118044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 rot="5400000">
            <a:off x="439596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7" name="CustomShape 5"/>
          <p:cNvSpPr/>
          <p:nvPr/>
        </p:nvSpPr>
        <p:spPr>
          <a:xfrm>
            <a:off x="3733920" y="3407040"/>
            <a:ext cx="2208960" cy="91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rot="5400000">
            <a:off x="624924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6438960" y="3407040"/>
            <a:ext cx="2171160" cy="1461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0" name="Picture 170"/>
          <p:cNvPicPr/>
          <p:nvPr/>
        </p:nvPicPr>
        <p:blipFill>
          <a:blip r:embed="rId6"/>
          <a:stretch/>
        </p:blipFill>
        <p:spPr>
          <a:xfrm>
            <a:off x="7863840" y="91800"/>
            <a:ext cx="1280160" cy="101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/>
          <p:cNvPicPr/>
          <p:nvPr/>
        </p:nvPicPr>
        <p:blipFill>
          <a:blip r:embed="rId2"/>
          <a:stretch/>
        </p:blipFill>
        <p:spPr>
          <a:xfrm>
            <a:off x="4965480" y="1667880"/>
            <a:ext cx="3428280" cy="1289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224680" y="1882800"/>
            <a:ext cx="608760" cy="36432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963040" y="1882440"/>
            <a:ext cx="7164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4" name="Picture 3"/>
          <p:cNvPicPr/>
          <p:nvPr/>
        </p:nvPicPr>
        <p:blipFill>
          <a:blip r:embed="rId3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85" name="Picture 4"/>
          <p:cNvPicPr/>
          <p:nvPr/>
        </p:nvPicPr>
        <p:blipFill>
          <a:blip r:embed="rId4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86" name="Picture 5"/>
          <p:cNvPicPr/>
          <p:nvPr/>
        </p:nvPicPr>
        <p:blipFill>
          <a:blip r:embed="rId5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3962520" y="211392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6858000" y="1889280"/>
            <a:ext cx="7614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5509080" y="2346480"/>
            <a:ext cx="43272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172200" y="2346480"/>
            <a:ext cx="91368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rot="5400000">
            <a:off x="5537880" y="34016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2" name="CustomShape 8"/>
          <p:cNvSpPr/>
          <p:nvPr/>
        </p:nvSpPr>
        <p:spPr>
          <a:xfrm>
            <a:off x="4267080" y="4544640"/>
            <a:ext cx="43426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3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95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96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3352680" y="308124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/>
          <p:cNvPicPr/>
          <p:nvPr/>
        </p:nvPicPr>
        <p:blipFill>
          <a:blip r:embed="rId5"/>
          <a:stretch/>
        </p:blipFill>
        <p:spPr>
          <a:xfrm>
            <a:off x="4724280" y="291240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952880" y="3081240"/>
            <a:ext cx="8373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5943600" y="3084840"/>
            <a:ext cx="3042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0" y="3081240"/>
            <a:ext cx="60876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162920" y="3084840"/>
            <a:ext cx="6087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5792040" y="414000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4724280" y="5290200"/>
            <a:ext cx="41140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rather offensive word but no pronouns were found in that sentence implying the sentiment of discomfort or irritation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8580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295280" y="289548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2500" lnSpcReduction="20000"/>
          </a:bodyPr>
          <a:lstStyle/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en-US" sz="3200" b="0" strike="noStrike" spc="-1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08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10" name="Table 2"/>
          <p:cNvGraphicFramePr/>
          <p:nvPr>
            <p:extLst>
              <p:ext uri="{D42A27DB-BD31-4B8C-83A1-F6EECF244321}">
                <p14:modId xmlns:p14="http://schemas.microsoft.com/office/powerpoint/2010/main" val="1411540829"/>
              </p:ext>
            </p:extLst>
          </p:nvPr>
        </p:nvGraphicFramePr>
        <p:xfrm>
          <a:off x="628560" y="1376640"/>
          <a:ext cx="7886520" cy="510840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Rating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</a:t>
                      </a: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messages &amp; Receive messages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</a:t>
                      </a: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Decrypt</a:t>
                      </a:r>
                    </a:p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  <a:cs typeface="+mn-cs"/>
                        </a:rPr>
                        <a:t>Copy &amp; Paste message</a:t>
                      </a: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11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31520" y="346320"/>
            <a:ext cx="60224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 dirty="0">
              <a:latin typeface="Arial"/>
            </a:endParaRPr>
          </a:p>
        </p:txBody>
      </p:sp>
      <p:grpSp>
        <p:nvGrpSpPr>
          <p:cNvPr id="215" name="Group 2"/>
          <p:cNvGrpSpPr/>
          <p:nvPr/>
        </p:nvGrpSpPr>
        <p:grpSpPr>
          <a:xfrm>
            <a:off x="-90360" y="1737360"/>
            <a:ext cx="3016440" cy="4132440"/>
            <a:chOff x="-90360" y="1737360"/>
            <a:chExt cx="3016440" cy="4132440"/>
          </a:xfrm>
        </p:grpSpPr>
        <p:sp>
          <p:nvSpPr>
            <p:cNvPr id="216" name="CustomShape 3"/>
            <p:cNvSpPr/>
            <p:nvPr/>
          </p:nvSpPr>
          <p:spPr>
            <a:xfrm>
              <a:off x="220320" y="1737360"/>
              <a:ext cx="16678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7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3600" cy="107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8" name="CustomShape 4"/>
            <p:cNvSpPr/>
            <p:nvPr/>
          </p:nvSpPr>
          <p:spPr>
            <a:xfrm flipH="1">
              <a:off x="1051200" y="4253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5"/>
            <p:cNvSpPr/>
            <p:nvPr/>
          </p:nvSpPr>
          <p:spPr>
            <a:xfrm>
              <a:off x="-90360" y="5229720"/>
              <a:ext cx="231300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CustomShape 6"/>
            <p:cNvSpPr/>
            <p:nvPr/>
          </p:nvSpPr>
          <p:spPr>
            <a:xfrm>
              <a:off x="613080" y="3791880"/>
              <a:ext cx="23130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1" name="Group 7"/>
          <p:cNvGrpSpPr/>
          <p:nvPr/>
        </p:nvGrpSpPr>
        <p:grpSpPr>
          <a:xfrm>
            <a:off x="3230640" y="1757433"/>
            <a:ext cx="2804040" cy="4319280"/>
            <a:chOff x="3230640" y="1764360"/>
            <a:chExt cx="2804040" cy="4319280"/>
          </a:xfrm>
        </p:grpSpPr>
        <p:sp>
          <p:nvSpPr>
            <p:cNvPr id="222" name="CustomShape 8"/>
            <p:cNvSpPr/>
            <p:nvPr/>
          </p:nvSpPr>
          <p:spPr>
            <a:xfrm>
              <a:off x="3435120" y="1764360"/>
              <a:ext cx="169344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3" name="Picture 4"/>
            <p:cNvPicPr/>
            <p:nvPr/>
          </p:nvPicPr>
          <p:blipFill>
            <a:blip r:embed="rId3"/>
            <a:stretch/>
          </p:blipFill>
          <p:spPr>
            <a:xfrm>
              <a:off x="3853440" y="2260440"/>
              <a:ext cx="85644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4" name="CustomShape 9"/>
            <p:cNvSpPr/>
            <p:nvPr/>
          </p:nvSpPr>
          <p:spPr>
            <a:xfrm flipH="1">
              <a:off x="4340520" y="4424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3230640" y="5443560"/>
              <a:ext cx="234864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3686040" y="3962880"/>
              <a:ext cx="23486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7" name="Group 12"/>
          <p:cNvGrpSpPr/>
          <p:nvPr/>
        </p:nvGrpSpPr>
        <p:grpSpPr>
          <a:xfrm>
            <a:off x="6309360" y="1743480"/>
            <a:ext cx="2999880" cy="3742920"/>
            <a:chOff x="6309360" y="1743480"/>
            <a:chExt cx="2999880" cy="3742920"/>
          </a:xfrm>
        </p:grpSpPr>
        <p:sp>
          <p:nvSpPr>
            <p:cNvPr id="228" name="CustomShape 13"/>
            <p:cNvSpPr/>
            <p:nvPr/>
          </p:nvSpPr>
          <p:spPr>
            <a:xfrm>
              <a:off x="6535080" y="1743480"/>
              <a:ext cx="17416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3840" cy="870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14"/>
            <p:cNvSpPr/>
            <p:nvPr/>
          </p:nvSpPr>
          <p:spPr>
            <a:xfrm flipH="1">
              <a:off x="7466040" y="420192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15"/>
            <p:cNvSpPr/>
            <p:nvPr/>
          </p:nvSpPr>
          <p:spPr>
            <a:xfrm>
              <a:off x="6894360" y="5120640"/>
              <a:ext cx="241488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2" name="CustomShape 16"/>
            <p:cNvSpPr/>
            <p:nvPr/>
          </p:nvSpPr>
          <p:spPr>
            <a:xfrm>
              <a:off x="6309360" y="3740400"/>
              <a:ext cx="26960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233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</TotalTime>
  <Words>238</Words>
  <Application>Microsoft Office PowerPoint</Application>
  <PresentationFormat>On-screen Show (4:3)</PresentationFormat>
  <Paragraphs>83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Zeyad</dc:creator>
  <cp:lastModifiedBy>Ner</cp:lastModifiedBy>
  <cp:revision>41</cp:revision>
  <dcterms:created xsi:type="dcterms:W3CDTF">2018-11-12T18:05:06Z</dcterms:created>
  <dcterms:modified xsi:type="dcterms:W3CDTF">2018-11-28T09:07:31Z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